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39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6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51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18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99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85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4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15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61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4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3629A-ABF1-42FF-9CA5-F3415B844655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52A0F-9E5B-4719-8173-29BF1E8AF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1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3238" y="3829488"/>
            <a:ext cx="13652103" cy="30285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&amp;Zcy;&amp;acy;&amp;kcy;&amp;rcy;&amp;iecy;&amp;pcy;&amp;icy;&amp;tcy;&amp;softcy; &amp;zcy;&amp;ncy;&amp;acy;&amp;ncy;&amp;icy;&amp;yacy; &amp;dcy;&amp;iecy;&amp;tcy;&amp;iecy;&amp;jcy; &amp;ocy; &amp;khcy;&amp;acy;&amp;rcy;&amp;acy;&amp;kcy;&amp;tcy;&amp;iecy;&amp;rcy;&amp;ncy;&amp;ycy;&amp;khcy; &amp;ocy;&amp;scy;&amp;ocy;&amp;bcy;&amp;iecy;&amp;ncy;&amp;ncy;&amp;ocy;&amp;scy;&amp;tcy;&amp;yacy;&amp;khcy; &amp;rcy;&amp;ocy;&amp;scy;&amp;pcy;&amp;icy;&amp;scy;&amp;icy; &amp;zcy;&amp;acy;&amp;kcy;&amp;rcy;&amp;iecy;&amp;pcy;&amp;icy;&amp;tcy;&amp;softcy; &amp;zcy;&amp;ncy;&amp;acy;&amp;ncy;&amp;icy;&amp;yacy; &amp;dcy;&amp;iecy;&amp;tcy;&amp;iecy;&amp;jcy; &amp;ocy; &amp;khcy;&amp;acy;&amp;rcy;&amp;acy;&amp;kcy;&amp;tcy;&amp;iecy;&amp;rcy;&amp;ncy;&amp;ycy;&amp;khcy; &amp;ocy;&amp;scy;&amp;ocy;&amp;bcy;&amp;iecy;&amp;ncy;&amp;ncy;&amp;ocy;&amp;scy;&amp;tcy;&amp;yacy;&amp;khcy; &amp;rcy;&amp;ocy;&amp;scy;&amp;pcy;&amp;icy;&amp;s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48" y="-36076"/>
            <a:ext cx="11376752" cy="724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90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&amp;Dcy;&amp;ycy;&amp;mcy;&amp;kcy;&amp;ocy;&amp;vcy;&amp;scy;&amp;kcy;&amp;acy;&amp;yacy; &amp;icy;&amp;gcy;&amp;rcy;&amp;ucy;&amp;shcy;&amp;kcy;&amp;acy; &quot; &amp;Dcy;&amp;icy;&amp;zcy;&amp;acy;&amp;jcy;&amp;ncy; &amp; &amp;Dcy;&amp;iecy;&amp;kcy;&amp;ocy;&amp;rcy; &amp;scy;&amp;vcy;&amp;ocy;&amp;icy;&amp;mcy;&amp;icy; &amp;rcy;&amp;ucy;&amp;kcy;&amp;acy;&amp;mcy;&amp;i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2203"/>
            <a:ext cx="9572740" cy="656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75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&amp;Dcy;&amp;ycy;&amp;mcy;&amp;kcy;&amp;ocy;&amp;vcy;&amp;scy;&amp;kcy;&amp;acy;&amp;yacy; &amp;icy;&amp;gcy;&amp;rcy;&amp;ucy;&amp;shcy;&amp;kcy;&amp;a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81" y="231354"/>
            <a:ext cx="11027884" cy="630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82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&amp;Pcy;&amp;rcy;&amp;ocy;&amp;khcy;&amp;ocy;&amp;dcy;&amp;ncy;&amp;ocy;&amp;jcy; &amp;bcy;&amp;acy;&amp;lcy;&amp;lcy;. &amp;dcy;&amp;ycy;&amp;mcy;&amp;kcy;&amp;ocy;&amp;vcy;&amp;scy;&amp;kcy;&amp;acy;&amp;yacy; &amp;rcy;&amp;ocy;&amp;scy;&amp;pcy;&amp;icy;&amp;scy;&amp;softcy; &amp;kcy;&amp;acy;&amp;rcy;&amp;tcy;&amp;icy;&amp;ncy;&amp;kcy;&amp;icy; &amp;tcy;&amp;rcy;&amp;acy;&amp;fcy;&amp;acy;&amp;rcy;&amp;iecy;&amp;tcy;&amp;ycy; &amp;Pcy;&amp;ocy;&amp;scy;&amp;tcy;&amp;ucy;&amp;pcy;&amp;acy;&amp;iecy;&amp;mcy; &amp;vcy;&amp;mcy;&amp;iecy;&amp;scy;&amp;tcy;&amp;iecy;. &amp;Fcy;&amp;ocy;&amp;rcy;&amp;ucy;&amp;m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79" y="0"/>
            <a:ext cx="11226187" cy="676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5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098" name="Picture 2" descr="&amp;Ocy;&amp;tcy;&amp;kcy;&amp;rcy;&amp;ycy;&amp;tcy;&amp;ycy;&amp;jcy; &amp;ucy;&amp;rcy;&amp;ocy;&amp;kcy; &amp;dcy;&amp;lcy;&amp;yacy; 2-&amp;gcy;&amp;ocy; &amp;kcy;&amp;lcy;&amp;acy;&amp;scy;&amp;scy;&amp;acy;. &amp;Dcy;&amp;ycy;&amp;mcy;&amp;kcy;&amp;ocy;&amp;vcy;&amp;scy;&amp;kcy;&amp;acy;&amp;yacy; &amp;icy;&amp;gcy;&amp;rcy;&amp;ucy;&amp;shcy;&amp;kcy;&amp;a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226188" cy="649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06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&amp;Bcy;&amp;icy;&amp;bcy;&amp;lcy;&amp;icy;&amp;ocy;&amp;tcy;&amp;iecy;&amp;kcy;&amp;acy; &amp;icy;&amp;zcy;&amp;ocy;&amp;bcy;&amp;rcy;&amp;acy;&amp;zhcy;&amp;iecy;&amp;ncy;&amp;icy;&amp;jcy; &quot;&amp;Rcy;&amp;Icy;&amp;Acy; &amp;Ncy;&amp;ocy;&amp;vcy;&amp;ocy;&amp;scy;&amp;tcy;&amp;icy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67" y="760164"/>
            <a:ext cx="8901629" cy="539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27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62782"/>
            <a:ext cx="10515600" cy="1325563"/>
          </a:xfrm>
        </p:spPr>
        <p:txBody>
          <a:bodyPr/>
          <a:lstStyle/>
          <a:p>
            <a:endParaRPr lang="ru-RU"/>
          </a:p>
        </p:txBody>
      </p:sp>
      <p:pic>
        <p:nvPicPr>
          <p:cNvPr id="6146" name="Picture 2" descr="1979. &amp;Dcy;&amp;ycy;&amp;mcy;&amp;kcy;&amp;ocy;&amp;vcy;&amp;scy;&amp;kcy;&amp;acy;&amp;yacy;. &amp;icy;&amp;gcy;&amp;rcy;&amp;ucy;&amp;shcy;&amp;kcy;&amp;acy;. &amp;yacy;&amp;rcy;&amp;kcy;&amp;ocy; &amp;rcy;&amp;acy;&amp;scy;&amp;kcy;&amp;rcy;&amp;acy;&amp;shcy;&amp;icy;&amp;vcy;&amp;acy;&amp;iecy;&amp;tcy;&amp;scy;&amp;yacy; &amp;tcy;&amp;iecy;&amp;mcy;&amp;pcy;&amp;iecy;&amp;rcy;&amp;ocy;&amp;jcy; - 23 May 2013 - Blog - Prikladnog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67" y="0"/>
            <a:ext cx="9595692" cy="669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65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&amp;Kcy;&amp;acy;&amp;rcy;&amp;tcy;&amp;icy;&amp;ncy;&amp;kcy;&amp;icy; &amp;scy;&amp;ocy; &amp;vcy;&amp;scy;&amp;iecy;&amp;gcy;&amp;ocy; &amp;scy;&amp;vcy;&amp;iecy;&amp;tcy;&amp;acy;: &amp;dcy;&amp;ycy;&amp;mcy;&amp;kcy;&amp;ocy;&amp;vcy;&amp;scy;&amp;kcy;&amp;acy;&amp;yacy; &amp;rcy;&amp;ocy;&amp;scy;&amp;pcy;&amp;icy;&amp;scy;&amp;soft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773" y="583894"/>
            <a:ext cx="4792337" cy="615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2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&amp;Dcy;&amp;ycy;&amp;mcy;&amp;kcy;&amp;ocy;&amp;vcy;&amp;scy;&amp;kcy;&amp;acy;&amp;yacy; &amp;icy;&amp;gcy;&amp;rcy;&amp;ucy;&amp;shcy;&amp;kcy;&amp;acy;, &amp;vcy;&amp;yacy;&amp;tcy;&amp;scy;&amp;kcy;&amp;acy;&amp;yacy; &amp;icy;&amp;gcy;&amp;rcy;&amp;ucy;&amp;shcy;&amp;kcy;&amp;acy;, &amp;kcy;&amp;icy;&amp;rcy;&amp;ocy;&amp;vcy;&amp;scy;&amp;kcy;&amp;acy;&amp;yacy; &amp;icy;&amp;gcy;&amp;rcy;&amp;ucy;&amp;shcy;&amp;kcy;&amp;acy; - &amp;ocy;&amp;dcy;&amp;icy;&amp;ncy; &amp;icy;&amp;zcy; &amp;rcy;&amp;ucy;&amp;scy;&amp;scy;&amp;kcy;&amp;icy;&amp;khcy; &amp;ncy;&amp;acy;&amp;rcy;&amp;ocy;&amp;dcy;&amp;ncy;&amp;ycy;&amp;khcy; &amp;gcy;&amp;lcy;&amp;icy;&amp;ncy;&amp;yacy;&amp;ncy;&amp;ycy;&amp;khcy; &amp;khcy;&amp;ucy;&amp;dcy;&amp;ocy;&amp;zhcy;&amp;iecy;&amp;scy;&amp;tcy;&amp;vcy;&amp;iecy;&amp;ncy;&amp;ncy;&amp;ycy;&amp;khcy; &amp;pcy;&amp;rcy;&amp;ocy;&amp;mcy;&amp;ycy;&amp;scy;&amp;lcy;&amp;ocy;&amp;vcy;. &amp;Vcy;&amp;ocy;&amp;zcy;&amp;ncy;&amp;icy;&amp;kcy; &amp;vcy; &amp;zcy;&amp;a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935" y="506777"/>
            <a:ext cx="7667739" cy="63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85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&amp;Pcy;&amp;rcy;&amp;iecy;&amp;zcy;&amp;iecy;&amp;ncy;&amp;tcy;&amp;acy;&amp;tscy;&amp;icy;&amp;yacy; &amp;ncy;&amp;acy;&amp;rcy;&amp;ocy;&amp;dcy;&amp;ncy;&amp;ocy;&amp;mcy;&amp;ucy; &amp;dcy;&amp;iecy;&amp;kcy;&amp;ocy;&amp;rcy;&amp;acy;&amp;tcy;&amp;icy;&amp;vcy;&amp;ncy;&amp;ocy; &amp;pcy;&amp;rcy;&amp;icy;&amp;kcy;&amp;lcy;&amp;acy;&amp;dcy;&amp;ncy;&amp;ocy;&amp;mcy;&amp;ucy; &amp;tcy;&amp;vcy;&amp;ocy;&amp;rcy;&amp;chcy;&amp;iecy;&amp;scy;&amp;tcy;&amp;vcy;&amp;ucy; &amp;dcy;&amp;ycy;&amp;mcy;&amp;kcy;&amp;ocy;&amp;vcy;&amp;scy;&amp;kcy;&amp;acy;&amp;yacy; &amp;icy;&amp;gcy;&amp;rcy;&amp;ucy;&amp;shcy;&amp;kcy;&amp;acy; - &amp;Lcy;&amp;ucy;&amp;chcy;&amp;shcy;&amp;acy;&amp;yacy; &amp;bcy;&amp;icy;&amp;bcy;&amp;lcy;&amp;icy;&amp;ocy;&amp;tcy;&amp;iecy;&amp;kcy;&amp;acy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95" y="275420"/>
            <a:ext cx="9419421" cy="618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451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</cp:revision>
  <dcterms:created xsi:type="dcterms:W3CDTF">2014-09-22T06:20:20Z</dcterms:created>
  <dcterms:modified xsi:type="dcterms:W3CDTF">2014-09-22T06:30:22Z</dcterms:modified>
</cp:coreProperties>
</file>