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8" r:id="rId3"/>
    <p:sldId id="262" r:id="rId4"/>
    <p:sldId id="263" r:id="rId5"/>
    <p:sldId id="260" r:id="rId6"/>
    <p:sldId id="261" r:id="rId7"/>
    <p:sldId id="264" r:id="rId8"/>
    <p:sldId id="259" r:id="rId9"/>
    <p:sldId id="257" r:id="rId10"/>
    <p:sldId id="256" r:id="rId11"/>
    <p:sldId id="265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C72C-CD24-4FB5-8CCB-1FCBBA6151E7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6490-D83B-4304-86CD-0242D5BC6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54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C72C-CD24-4FB5-8CCB-1FCBBA6151E7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6490-D83B-4304-86CD-0242D5BC6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41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C72C-CD24-4FB5-8CCB-1FCBBA6151E7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6490-D83B-4304-86CD-0242D5BC6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256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C72C-CD24-4FB5-8CCB-1FCBBA6151E7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6490-D83B-4304-86CD-0242D5BC6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717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C72C-CD24-4FB5-8CCB-1FCBBA6151E7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6490-D83B-4304-86CD-0242D5BC6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2127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C72C-CD24-4FB5-8CCB-1FCBBA6151E7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6490-D83B-4304-86CD-0242D5BC6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497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C72C-CD24-4FB5-8CCB-1FCBBA6151E7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6490-D83B-4304-86CD-0242D5BC6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986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C72C-CD24-4FB5-8CCB-1FCBBA6151E7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6490-D83B-4304-86CD-0242D5BC6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745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C72C-CD24-4FB5-8CCB-1FCBBA6151E7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6490-D83B-4304-86CD-0242D5BC6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59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C72C-CD24-4FB5-8CCB-1FCBBA6151E7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6490-D83B-4304-86CD-0242D5BC6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067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C72C-CD24-4FB5-8CCB-1FCBBA6151E7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6490-D83B-4304-86CD-0242D5BC6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241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FC72C-CD24-4FB5-8CCB-1FCBBA6151E7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66490-D83B-4304-86CD-0242D5BC6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8332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4%D0%B0%D0%B9%D0%BB:JapaneseNestingDolls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ics.livejournal.com/mishajp/pic/000bpg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213" y="601912"/>
            <a:ext cx="3867461" cy="5751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 descr="http://upload.wikimedia.org/wikipedia/commons/thumb/5/5b/JapaneseNestingDolls.jpg/200px-JapaneseNestingDolls.jpg">
            <a:hlinkClick r:id="rId3" tooltip="&quot;Японские куклы&quot;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9514" y="3074787"/>
            <a:ext cx="5458138" cy="3032299"/>
          </a:xfrm>
          <a:prstGeom prst="rect">
            <a:avLst/>
          </a:prstGeom>
          <a:noFill/>
          <a:ln w="76200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1270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slavyanskaya-kultura.ru/images/glukastik-ru-d3d9446802a44259755d38e6d163e820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370" y="608310"/>
            <a:ext cx="9529798" cy="6002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7933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kak.znate.ru/pars_docs/refs/83/82534/82534_html_m1b5d604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4066" y="607656"/>
            <a:ext cx="7899816" cy="5819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1603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i053.radikal.ru/1003/45/ac7767dda6a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8604" y="2758190"/>
            <a:ext cx="7145220" cy="4946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537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matsvet.ru/fotosmall.php?foto=Matryoshka_77.jpg&amp;w=origin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627" y="414707"/>
            <a:ext cx="10344736" cy="6885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6893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http://ru.ans4.com/media/img/9/y/9yutl6hil6w1og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3398" y="218126"/>
            <a:ext cx="5932254" cy="811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5789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vinnitsa.info/images/mod_news/2011-11-07cococo1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3928" y="71378"/>
            <a:ext cx="8034728" cy="6691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2825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orfey.net/upload/iblock/574/41815_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1" y="-215611"/>
            <a:ext cx="4283648" cy="6728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2260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www.millionpodarkov.ru/blog/wp-content/uploads/2012/03/mmmmmm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7305" y="403722"/>
            <a:ext cx="3060231" cy="6267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2657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young.rzd.ru/dbmm/images/41/4080/31905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180" y="69653"/>
            <a:ext cx="4711805" cy="643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6997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s004.radikal.ru/i207/1201/e3/d786ab1e6b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98" y="-456553"/>
            <a:ext cx="8784236" cy="7589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32461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0</Words>
  <Application>Microsoft Office PowerPoint</Application>
  <PresentationFormat>Широкоэкранный</PresentationFormat>
  <Paragraphs>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Татьяна</cp:lastModifiedBy>
  <cp:revision>7</cp:revision>
  <dcterms:created xsi:type="dcterms:W3CDTF">2015-01-28T06:00:01Z</dcterms:created>
  <dcterms:modified xsi:type="dcterms:W3CDTF">2015-01-30T03:44:21Z</dcterms:modified>
</cp:coreProperties>
</file>