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2" r:id="rId4"/>
    <p:sldId id="263" r:id="rId5"/>
    <p:sldId id="260" r:id="rId6"/>
    <p:sldId id="261" r:id="rId7"/>
    <p:sldId id="264" r:id="rId8"/>
    <p:sldId id="259" r:id="rId9"/>
    <p:sldId id="257" r:id="rId10"/>
    <p:sldId id="256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54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41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5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71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2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4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5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06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24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C72C-CD24-4FB5-8CCB-1FCBBA6151E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66490-D83B-4304-86CD-0242D5BC6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3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JapaneseNestingDolls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cs.livejournal.com/mishajp/pic/000bpg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213" y="601912"/>
            <a:ext cx="3867461" cy="575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http://upload.wikimedia.org/wikipedia/commons/thumb/5/5b/JapaneseNestingDolls.jpg/200px-JapaneseNestingDolls.jpg">
            <a:hlinkClick r:id="rId3" tooltip="&quot;Японские куклы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514" y="3074787"/>
            <a:ext cx="5458138" cy="3032299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27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lavyanskaya-kultura.ru/images/glukastik-ru-d3d9446802a44259755d38e6d163e82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70" y="608310"/>
            <a:ext cx="9529798" cy="600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93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kak.znate.ru/pars_docs/refs/83/82534/82534_html_m1b5d604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066" y="607656"/>
            <a:ext cx="7899816" cy="581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60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053.radikal.ru/1003/45/ac7767dda6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604" y="2758190"/>
            <a:ext cx="7145220" cy="494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53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tsvet.ru/fotosmall.php?foto=Matryoshka_77.jpg&amp;w=orig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27" y="414707"/>
            <a:ext cx="10344736" cy="688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89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ru.ans4.com/media/img/9/y/9yutl6hil6w1og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398" y="218126"/>
            <a:ext cx="5932254" cy="81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78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vinnitsa.info/images/mod_news/2011-11-07cococo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928" y="71378"/>
            <a:ext cx="8034728" cy="669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8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orfey.net/upload/iblock/574/41815_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-215611"/>
            <a:ext cx="4283648" cy="672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26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millionpodarkov.ru/blog/wp-content/uploads/2012/03/mmmmmm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305" y="403722"/>
            <a:ext cx="3060231" cy="626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65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young.rzd.ru/dbmm/images/41/4080/31905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180" y="69653"/>
            <a:ext cx="4711805" cy="64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99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004.radikal.ru/i207/1201/e3/d786ab1e6b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98" y="-456553"/>
            <a:ext cx="8784236" cy="758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2461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7</cp:revision>
  <dcterms:created xsi:type="dcterms:W3CDTF">2015-01-28T06:00:01Z</dcterms:created>
  <dcterms:modified xsi:type="dcterms:W3CDTF">2015-01-30T03:44:21Z</dcterms:modified>
</cp:coreProperties>
</file>