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1" r:id="rId17"/>
    <p:sldId id="260" r:id="rId18"/>
    <p:sldId id="259" r:id="rId19"/>
    <p:sldId id="257" r:id="rId20"/>
    <p:sldId id="263" r:id="rId21"/>
    <p:sldId id="266" r:id="rId22"/>
    <p:sldId id="262" r:id="rId23"/>
    <p:sldId id="258" r:id="rId24"/>
    <p:sldId id="256" r:id="rId25"/>
    <p:sldId id="26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2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2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5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6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8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5360-FFA6-41B1-A9E0-C9838DF60D3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52EA-562A-4D19-9BB2-81C290F8A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5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7477" y="3699198"/>
            <a:ext cx="18289487" cy="1767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ocs.google.com/viewer?url=http%3A%2F%2Fnsportal.ru%2Fsites%2Fdefault%2Ffiles%2F2013%2F04%2F17%2Fprezentaciya_microsoft_office_powerpoint_16.pptx&amp;docid=13655e5da4d86a3b10ed092e62c66e53&amp;a=bi&amp;pagenumber=1&amp;w=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704" y="-249763"/>
            <a:ext cx="11880946" cy="79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6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ocs.google.com/viewer?url=http%3A%2F%2Fnsportal.ru%2Fsites%2Fdefault%2Ffiles%2F2013%2F04%2F17%2Fprezentaciya_microsoft_office_powerpoint_16.pptx&amp;docid=13655e5da4d86a3b10ed092e62c66e53&amp;a=bi&amp;pagenumber=10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7" y="165389"/>
            <a:ext cx="11663597" cy="87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8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ocs.google.com/viewer?url=http%3A%2F%2Fnsportal.ru%2Fsites%2Fdefault%2Ffiles%2F2013%2F04%2F17%2Fprezentaciya_microsoft_office_powerpoint_16.pptx&amp;docid=13655e5da4d86a3b10ed092e62c66e53&amp;a=bi&amp;pagenumber=11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5" y="0"/>
            <a:ext cx="11487462" cy="86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4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ocs.google.com/viewer?url=http%3A%2F%2Fnsportal.ru%2Fsites%2Fdefault%2Ffiles%2F2013%2F04%2F17%2Fprezentaciya_microsoft_office_powerpoint_16.pptx&amp;docid=13655e5da4d86a3b10ed092e62c66e53&amp;a=bi&amp;pagenumber=15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0" y="125224"/>
            <a:ext cx="10927830" cy="81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2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ocs.google.com/viewer?url=http%3A%2F%2Fnsportal.ru%2Fsites%2Fdefault%2Ffiles%2F2013%2F04%2F17%2Fprezentaciya_microsoft_office_powerpoint_16.pptx&amp;docid=13655e5da4d86a3b10ed092e62c66e53&amp;a=bi&amp;pagenumber=16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1498706" cy="861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3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ocs.google.com/viewer?url=http%3A%2F%2Fnsportal.ru%2Fsites%2Fdefault%2Ffiles%2F2013%2F04%2F17%2Fprezentaciya_microsoft_office_powerpoint_16.pptx&amp;docid=13655e5da4d86a3b10ed092e62c66e53&amp;a=bi&amp;pagenumber=17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00279" cy="682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5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ocs.google.com/viewer?url=http%3A%2F%2Fnsportal.ru%2Fsites%2Fdefault%2Ffiles%2F2013%2F04%2F17%2Fprezentaciya_microsoft_office_powerpoint_16.pptx&amp;docid=13655e5da4d86a3b10ed092e62c66e53&amp;a=bi&amp;pagenumber=18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" y="-149901"/>
            <a:ext cx="11353800" cy="85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8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Gcy;&amp;ocy;&amp;rcy;&amp;ocy;&amp;dcy;&amp;iecy;&amp;tscy;&amp;kcy;&amp;acy;&amp;yacy; &amp;rcy;&amp;ocy;&amp;scy;&amp;pcy;&amp;icy;&amp;scy;&amp;soft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4" y="0"/>
            <a:ext cx="11353799" cy="86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0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&amp;Kcy;&amp;acy;&amp;kcy; &amp;rcy;&amp;icy;&amp;scy;&amp;ocy;&amp;vcy;&amp;acy;&amp;tcy;&amp;softcy; &amp;pcy;&amp;tcy;&amp;icy;&amp;tscy;&amp;ucy; &amp;vcy; &amp;gcy;&amp;ocy;&amp;rcy;&amp;ocy;&amp;dcy;&amp;iecy;&amp;tscy;&amp;kcy;&amp;ocy;&amp;jcy; &amp;rcy;&amp;ocy;&amp;scy;&amp;pcy;&amp;icy;&amp;s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872"/>
            <a:ext cx="12062644" cy="62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7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gcy;&amp;ocy;&amp;rcy;&amp;ocy;&amp;dcy;&amp;iecy;&amp;tscy;&amp;kcy;&amp;acy;&amp;yacy; &amp;rcy;&amp;ocy;&amp;scy;&amp;pcy;&amp;icy;&amp;scy;&amp;softcy; - &amp;Scy;&amp;acy;&amp;mcy;&amp;ocy;&amp;iecy; &amp;icy;&amp;ncy;&amp;tcy;&amp;iecy;&amp;rcy;&amp;iecy;&amp;scy;&amp;ncy;&amp;ocy;&amp;iecy; &amp;vcy; &amp;bcy;&amp;lcy;&amp;ocy;&amp;gcy;&amp;acy;&amp;kh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" y="-119921"/>
            <a:ext cx="10942819" cy="96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2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&amp;Gcy;&amp;ocy;&amp;rcy;&amp;ocy;&amp;dcy;&amp;iecy;&amp;tscy;&amp;kcy;&amp;ocy;&amp;jcy; &amp;rcy;&amp;ocy;&amp;scy;&amp;pcy;&amp;icy;&amp;scy;&amp;icy; 160 &amp;lcy;&amp;iecy;&amp;tcy; &amp;Icy;&amp;ncy;&amp;fcy;&amp;ocy;&amp;rcy;&amp;mcy;&amp;acy;&amp;tscy;&amp;icy;&amp;ocy;&amp;ncy;&amp;ncy;&amp;acy;&amp;yacy; &amp;scy;&amp;lcy;&amp;ucy;&amp;zhcy;&amp;bcy;&amp;acy; &amp;pcy;&amp;ocy; &amp;tcy;&amp;ucy;&amp;rcy;&amp;icy;&amp;zcy;&amp;mcy;&amp;ucy; &quot;&amp;Vcy;&amp;Ocy;&amp;YAcy;&amp;ZHcy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57" y="3972528"/>
            <a:ext cx="78486" cy="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ser P.S. &amp;Gcy;&amp;ocy;&amp;rcy;&amp;ocy;&amp;dcy;&amp;iecy;&amp;tscy;&amp;kcy;&amp;acy;&amp;yacy; &amp;rcy;&amp;ocy;&amp;scy;&amp;pcy;&amp;icy;&amp;scy;&amp;softcy;. &quot;&amp;Kcy;&amp;ocy;&amp;ncy;&amp;iecy;&amp;kcy; - &amp;Gcy;&amp;ocy;&amp;rcy;&amp;bcy;&amp;ucy;&amp;ncy;&amp;ocy;&amp;kcy;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3" y="62976"/>
            <a:ext cx="11648607" cy="67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9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ocs.google.com/viewer?url=http%3A%2F%2Fnsportal.ru%2Fsites%2Fdefault%2Ffiles%2F2013%2F04%2F17%2Fprezentaciya_microsoft_office_powerpoint_16.pptx&amp;docid=13655e5da4d86a3b10ed092e62c66e53&amp;a=bi&amp;pagenumber=2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0459"/>
            <a:ext cx="9879156" cy="740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6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&amp;Icy;&amp;ncy;&amp;tcy;&amp;iecy;&amp;rcy;&amp;ncy;&amp;iecy;&amp;tcy;-&amp;mcy;&amp;acy;&amp;gcy;&amp;acy;&amp;zcy;&amp;icy;&amp;ncy; &amp;tcy;&amp;ocy;&amp;vcy;&amp;acy;&amp;rcy;&amp;ocy;&amp;vcy; &amp;scy; &amp;ecy;&amp;lcy;&amp;iecy;&amp;mcy;&amp;iecy;&amp;ncy;&amp;tcy;&amp;acy;&amp;mcy;&amp;icy; &amp;gcy;&amp;ocy;&amp;rcy;&amp;ocy;&amp;dcy;&amp;iecy;&amp;tscy;&amp;kcy;&amp;ocy;&amp;jcy; &amp;rcy;&amp;ocy;&amp;scy;&amp;pcy;&amp;icy;&amp;s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645003"/>
            <a:ext cx="10568067" cy="1056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2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&amp;Kcy;&amp;rcy;&amp;ucy;&amp;zhcy;&amp;kcy;&amp;acy; &amp;Gcy;&amp;ocy;&amp;rcy;&amp;ocy;&amp;dcy;&amp;iecy;&amp;tscy;&amp;kcy;&amp;acy;&amp;yacy; &amp;rcy;&amp;ocy;&amp;scy;&amp;pcy;&amp;icy;&amp;scy;&amp;softcy; - &amp;kcy;&amp;ucy;&amp;pcy;&amp;icy;&amp;tcy;&amp;softcy; &amp;vcy; &amp;icy;&amp;ncy;&amp;tcy;&amp;iecy;&amp;rcy;&amp;ncy;&amp;iecy;&amp;tcy;-&amp;mcy;&amp;acy;&amp;gcy;&amp;acy;&amp;zcy;&amp;icy;&amp;ncy;&amp;iecy; Printdirect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4" y="-854441"/>
            <a:ext cx="10338116" cy="103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3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Mcy;&amp;acy;&amp;tcy;&amp;iecy;&amp;rcy;&amp;icy;&amp;acy;&amp;lcy; &amp;pcy;&amp;ocy; &amp;icy;&amp;zcy;&amp;ocy;&amp;bcy;&amp;rcy;&amp;acy;&amp;zcy;&amp;icy;&amp;tcy;&amp;iecy;&amp;lcy;&amp;softcy;&amp;ncy;&amp;ocy;&amp;mcy;&amp;ucy; &amp;icy;&amp;scy;&amp;kcy;&amp;ucy;&amp;scy;&amp;scy;&amp;tcy;&amp;vcy;&amp;ucy; (&amp;Icy;&amp;Zcy;&amp;Ocy;) &amp;pcy;&amp;ocy; &amp;tcy;&amp;iecy;&amp;mcy;&amp;iecy;: &amp;Gcy;&amp;ocy;&amp;rcy;&amp;ocy;&amp;dcy;&amp;iecy;&amp;tscy;&amp;kcy;&amp;acy;&amp;yacy; &amp;rcy;&amp;ocy;&amp;scy;&amp;pcy;&amp;icy;&amp;scy;&amp;softcy; &amp;vcy; &amp;fcy;&amp;ocy;&amp;tcy;&amp;ocy;&amp;gcy;&amp;rcy;&amp;acy;&amp;fcy;&amp;icy;&amp;yacy;&amp;khcy; &amp;icy; &amp;kcy;&amp;acy;&amp;rcy;&amp;tcy;&amp;icy;&amp;ncy;&amp;kcy;&amp;acy;&amp;khcy; &amp;Scy;&amp;ocy;&amp;tscy;&amp;icy;&amp;acy;&amp;lcy;&amp;softcy;&amp;ncy;&amp;acy;&amp;yacy; &amp;scy;&amp;iecy;&amp;tcy;&amp;softcy; &amp;rcy;&amp;acy;&amp;bcy;&amp;ocy;&amp;tcy;&amp;ncy;&amp;icy;&amp;kcy;&amp;ocy;&amp;vcy; &amp;ocy;&amp;b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5" y="1690688"/>
            <a:ext cx="9821431" cy="42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3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&amp;Gcy;&amp;ocy;&amp;rcy;&amp;ocy;&amp;dcy;&amp;iecy;&amp;tscy;&amp;kcy;&amp;acy;&amp;yacy; &amp;rcy;&amp;ocy;&amp;scy;&amp;pcy;&amp;icy;&amp;scy;&amp;softcy; - &amp;Gcy;&amp;ocy;&amp;rcy;&amp;ocy;&amp;dcy;&amp;iecy;&amp;tscy;&amp;kcy;&amp;acy;&amp;yacy; - &amp;Rcy;&amp;ocy;&amp;scy;&amp;pcy;&amp;icy;&amp;scy;&amp;softcy; - &amp;Gcy;&amp;acy;&amp;lcy;&amp;iecy;&amp;rcy;&amp;iecy;&amp;yacy; - &amp;Icy;&amp;scy;&amp;kcy;&amp;ucy;&amp;scy;&amp;scy;&amp;tcy;&amp;vcy;&amp;ocy; &amp;rcy;&amp;icy;&amp;scy;&amp;ocy;&amp;vcy;&amp;acy;&amp;ncy;&amp;icy;&amp;yacy;-&amp;pcy;&amp;ocy;&amp;shcy;&amp;acy;&amp;gcy;&amp;ocy;&amp;vcy;&amp;ocy;&amp;iecy; &amp;rcy;&amp;ucy;&amp;kcy;&amp;ocy;&amp;vcy;&amp;ocy;&amp;dcy;&amp;scy;&amp;tcy;&amp;vcy;&amp;o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" y="-494676"/>
            <a:ext cx="11900270" cy="85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4294" y="4898187"/>
            <a:ext cx="18204055" cy="3646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gorodec10 - &amp;Gcy;&amp;ocy;&amp;rcy;&amp;ocy;&amp;dcy;&amp;iecy;&amp;tscy;&amp;kcy;&amp;acy;&amp;yacy; &amp;rcy;&amp;ocy;&amp;scy;&amp;pcy;&amp;icy;&amp;scy;&amp;softcy; - &amp;Ncy;&amp;acy;&amp;rcy;&amp;ocy;&amp;dcy;&amp;ncy;&amp;ycy;&amp;iecy; &amp;pcy;&amp;rcy;&amp;ocy;&amp;mcy;&amp;ycy;&amp;scy;&amp;lcy;&amp;ycy; &amp;gcy;&amp;ocy;&amp;rcy;&amp;ocy;&amp;dcy;&amp;acy; &amp;Gcy;&amp;ocy;&amp;rcy;&amp;ocy;&amp;dcy;&amp;iecy;&amp;tscy; - &amp;Fcy;&amp;ocy;&amp;tcy;&amp;ocy;&amp;acy;&amp;lcy;&amp;softcy;&amp;bcy;&amp;ocy;&amp;mcy;&amp;ycy; - &amp;Gcy;&amp;ocy;&amp;rcy;&amp;ocy;&amp;dcy; &amp;mcy;&amp;acy;&amp;scy;&amp;tcy;&amp;iecy;&amp;r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-539646"/>
            <a:ext cx="10393180" cy="103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09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&amp;Gcy;&amp;ocy;&amp;rcy;&amp;ocy;&amp;dcy;&amp;iecy;&amp;tscy;&amp;kcy;&amp;acy;&amp;yacy; &amp;rcy;&amp;ocy;&amp;scy;&amp;pcy;&amp;icy;&amp;scy;&amp;softcy; &amp;kcy;&amp;acy;&amp;rcy;&amp;tcy;&amp;icy;&amp;ncy;&amp;kcy;&amp;icy; - &amp;Pcy;&amp;ocy;&amp;dcy;&amp;iecy;&amp;lcy;&amp;k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" y="-494676"/>
            <a:ext cx="10912840" cy="89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ocs.google.com/viewer?url=http%3A%2F%2Fnsportal.ru%2Fsites%2Fdefault%2Ffiles%2F2013%2F04%2F17%2Fprezentaciya_microsoft_office_powerpoint_16.pptx&amp;docid=13655e5da4d86a3b10ed092e62c66e53&amp;a=bi&amp;pagenumber=3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43" y="-929390"/>
            <a:ext cx="11576243" cy="86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1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ocs.google.com/viewer?url=http%3A%2F%2Fnsportal.ru%2Fsites%2Fdefault%2Ffiles%2F2013%2F04%2F17%2Fprezentaciya_microsoft_office_powerpoint_16.pptx&amp;docid=13655e5da4d86a3b10ed092e62c66e53&amp;a=bi&amp;pagenumber=4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5" y="-644577"/>
            <a:ext cx="11456245" cy="85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9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ocs.google.com/viewer?url=http%3A%2F%2Fnsportal.ru%2Fsites%2Fdefault%2Ffiles%2F2013%2F04%2F17%2Fprezentaciya_microsoft_office_powerpoint_16.pptx&amp;docid=13655e5da4d86a3b10ed092e62c66e53&amp;a=bi&amp;pagenumber=5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8" y="-749507"/>
            <a:ext cx="11379128" cy="85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ocs.google.com/viewer?url=http%3A%2F%2Fnsportal.ru%2Fsites%2Fdefault%2Ffiles%2F2013%2F04%2F17%2Fprezentaciya_microsoft_office_powerpoint_16.pptx&amp;docid=13655e5da4d86a3b10ed092e62c66e53&amp;a=bi&amp;pagenumber=6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" y="-734518"/>
            <a:ext cx="11679786" cy="87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6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ocs.google.com/viewer?url=http%3A%2F%2Fnsportal.ru%2Fsites%2Fdefault%2Ffiles%2F2013%2F04%2F17%2Fprezentaciya_microsoft_office_powerpoint_16.pptx&amp;docid=13655e5da4d86a3b10ed092e62c66e53&amp;a=bi&amp;pagenumber=7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0" y="-179883"/>
            <a:ext cx="11410982" cy="85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2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ocs.google.com/viewer?url=http%3A%2F%2Fnsportal.ru%2Fsites%2Fdefault%2Ffiles%2F2013%2F04%2F17%2Fprezentaciya_microsoft_office_powerpoint_16.pptx&amp;docid=13655e5da4d86a3b10ed092e62c66e53&amp;a=bi&amp;pagenumber=8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11" y="-854439"/>
            <a:ext cx="12397426" cy="92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ocs.google.com/viewer?url=http%3A%2F%2Fnsportal.ru%2Fsites%2Fdefault%2Ffiles%2F2013%2F04%2F17%2Fprezentaciya_microsoft_office_powerpoint_16.pptx&amp;docid=13655e5da4d86a3b10ed092e62c66e53&amp;a=bi&amp;pagenumber=9&amp;w=5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8" y="0"/>
            <a:ext cx="10418163" cy="78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33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</cp:revision>
  <dcterms:created xsi:type="dcterms:W3CDTF">2014-10-27T02:20:41Z</dcterms:created>
  <dcterms:modified xsi:type="dcterms:W3CDTF">2016-11-24T03:41:53Z</dcterms:modified>
</cp:coreProperties>
</file>