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283" r:id="rId5"/>
    <p:sldId id="279" r:id="rId6"/>
    <p:sldId id="280" r:id="rId7"/>
    <p:sldId id="281" r:id="rId8"/>
    <p:sldId id="277" r:id="rId9"/>
    <p:sldId id="278" r:id="rId10"/>
    <p:sldId id="269" r:id="rId11"/>
    <p:sldId id="268" r:id="rId12"/>
    <p:sldId id="25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65" r:id="rId21"/>
    <p:sldId id="257" r:id="rId22"/>
    <p:sldId id="266" r:id="rId23"/>
    <p:sldId id="267" r:id="rId24"/>
    <p:sldId id="261" r:id="rId25"/>
    <p:sldId id="295" r:id="rId26"/>
    <p:sldId id="297" r:id="rId27"/>
    <p:sldId id="298" r:id="rId28"/>
    <p:sldId id="299" r:id="rId29"/>
    <p:sldId id="296" r:id="rId30"/>
    <p:sldId id="264" r:id="rId31"/>
    <p:sldId id="293" r:id="rId32"/>
    <p:sldId id="294" r:id="rId33"/>
    <p:sldId id="262" r:id="rId34"/>
    <p:sldId id="263" r:id="rId35"/>
    <p:sldId id="258" r:id="rId36"/>
    <p:sldId id="260" r:id="rId37"/>
    <p:sldId id="285" r:id="rId38"/>
    <p:sldId id="291" r:id="rId39"/>
    <p:sldId id="286" r:id="rId40"/>
    <p:sldId id="292" r:id="rId41"/>
    <p:sldId id="287" r:id="rId42"/>
    <p:sldId id="288" r:id="rId43"/>
    <p:sldId id="289" r:id="rId44"/>
    <p:sldId id="29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4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2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6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1ACC-F09D-400E-9754-A2919E717E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9AD6-0027-4EFD-914C-195B1EF7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Zcy;&amp;ncy;&amp;acy;&amp;mcy;&amp;iecy;&amp;ncy;&amp;icy;&amp;tcy;&amp;ycy;&amp;iecy; &amp;pcy;&amp;iecy;&amp;jcy;&amp;zcy;&amp;acy;&amp;zhcy;&amp;icy;&amp;scy;&amp;tcy;&amp;ycy;. &amp;YAcy;&amp;pcy;&amp;ocy;&amp;ncy;&amp;scy;&amp;kcy;&amp;icy;&amp;iecy; &amp;kcy;&amp;acy;&amp;rcy;&amp;tcy;&amp;icy;&amp;ncy;&amp;ycy; &amp;pcy;&amp;ocy;&amp;kcy;&amp;ucy;&amp;pcy;&amp;kcy;&amp;acy;. &amp;Scy;&amp;kcy;&amp;acy;&amp;chcy;&amp;acy;&amp;tcy;&amp;softcy; &amp;kcy;&amp;acy;&amp;rcy;&amp;tcy;&amp;icy;&amp;ncy;&amp;ycy; &amp;scy;&amp;ocy;&amp;vcy;&amp;rcy;&amp;iecy;&amp;mcy;&amp;iecy;&amp;ncy;&amp;ncy;&amp;ycy;&amp;khcy; &amp;khcy;&amp;ucy;&amp;dcy;&amp;ocy;&amp;zhcy;&amp;ncy;&amp;icy;&amp;kcy;&amp;ocy;&amp;vcy; &amp;bcy;&amp;iecy;&amp;scy;&amp;pcy;&amp;lcy;&amp;acy;&amp;tcy;&amp;ncy;&amp;ocy;. &amp;Tcy;&amp;rcy;&amp;iecy;&amp;bcy;&amp;ucy;&amp;iecy;&amp;tcy;&amp;scy;&amp;yacy; &amp;pcy;&amp;ocy;&amp;rcy;&amp;tcy;&amp;rcy;&amp;iecy;&amp;tcy;&amp;icy;&amp;scy;&amp;tcy;. &amp;Zcy;&amp;acy;&amp;rcy;&amp;ucy;&amp;bcy;&amp;iecy;&amp;z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6" y="-1"/>
            <a:ext cx="10796529" cy="66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1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ydojniki.org/upload/blogs/3a5491dae7ec9fe2811320bc75884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4" y="194872"/>
            <a:ext cx="10325335" cy="7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ydojniki.org/upload/blogs/3a5491dae7ec9fe2811320bc75884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4" y="334065"/>
            <a:ext cx="10325335" cy="7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ydojniki.org/upload/blogs/3a5491dae7ec9fe2811320bc75884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4" y="327194"/>
            <a:ext cx="10325335" cy="7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2024"/>
            <a:ext cx="12930860" cy="4854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" descr="&amp;ncy;&amp;iecy; &amp;dcy;&amp;ocy;&amp;rcy;&amp;ocy;&amp;gcy;&amp;ocy; Fruits: apples 2 &amp;Fcy;&amp;rcy;&amp;ucy;&amp;kcy;&amp;tcy;&amp;ycy;. &amp;YAcy;&amp;bcy;&amp;lcy;&amp;ocy;&amp;kcy;&amp;icy; 2 &quot; ALLDAY - &amp;ncy;&amp;acy;&amp;rcy;&amp;ocy;&amp;dcy;&amp;ncy;&amp;ycy;&amp;jcy; &amp;scy;&amp;acy;&amp;jcy;&amp;tcy; &amp;ocy; &amp;dcy;&amp;icy;&amp;zcy;&amp;acy;&amp;jcy;&amp;ncy;&amp;iecy; &amp;vcy;&amp;kcy;&amp;ucy;&amp;scy;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1" y="-760534"/>
            <a:ext cx="12558005" cy="73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IEcy;&amp;gcy;&amp;ocy; &amp;vcy;&amp;iecy;&amp;lcy;&amp;icy;&amp;chcy;&amp;iecy;&amp;scy;&amp;tcy;&amp;vcy;&amp;ocy;- &amp;ncy;&amp;acy;&amp;tcy;&amp;yucy;&amp;rcy;&amp;mcy;&amp;ocy;&amp;rcy;&amp;tcy;. &amp;Fcy;&amp;ocy;&amp;rcy;&amp;ucy;&amp;mcy; &amp;khcy;&amp;ucy;&amp;dcy;&amp;ocy;&amp;zhcy;&amp;ncy;&amp;icy;&amp;kcy;&amp;ocy;&amp;vcy;. &amp;Fcy;&amp;ocy;&amp;rcy;&amp;ucy;&amp;mcy; &amp;scy;&amp;acy;&amp;jcy;&amp;tcy;&amp;acy; ArtNo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6" y="88135"/>
            <a:ext cx="11545677" cy="6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Renoir, Pierre-Auguste - &amp;scy;&amp;tcy;&amp;rcy; 2 * &amp;KHcy;&amp;ucy;&amp;dcy;&amp;ocy;&amp;zhcy;&amp;ncy;&amp;icy;&amp;kcy; : &amp;kcy;&amp;ucy;&amp;pcy;&amp;icy;&amp;tcy;&amp;softcy; &amp;rcy;&amp;iecy;&amp;pcy;&amp;rcy;&amp;ocy;&amp;dcy;&amp;ucy;&amp;kcy;&amp;tscy;&amp;icy;&amp;yucy;, &amp;kcy;&amp;ucy;&amp;pcy;&amp;icy;&amp;tcy;&amp;softcy; &amp;pcy;&amp;ocy;&amp;scy;&amp;tcy;&amp;iecy;&amp;rcy;, &amp;bcy;&amp;acy;&amp;gcy;&amp;iecy;&amp;tcy;&amp;ncy;&amp;acy;&amp;yacy; &amp;mcy;&amp;acy;&amp;scy;&amp;tcy;&amp;iecy;&amp;rcy;&amp;scy;&amp;kcy;&amp;acy;&amp;yacy;, &amp;kcy;&amp;acy;&amp;rcy;&amp;tcy;&amp;icy;&amp;ncy;&amp;ycy; - www.posterlux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8" y="-184420"/>
            <a:ext cx="9893508" cy="75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hydojniki.org/upload/comments/123a0777e22d534d2c3ab088fd20999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40752"/>
            <a:ext cx="10373194" cy="83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aromacasa: Sunny: Farnesiana &amp;ocy;&amp;tcy; Car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0" y="0"/>
            <a:ext cx="10907268" cy="7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1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&amp;Kcy;&amp;acy;&amp;rcy;&amp;tcy;&amp;icy;&amp;ncy;&amp;ycy; &amp;icy;&amp;zcy;&amp;vcy;&amp;iecy;&amp;scy;&amp;tcy;&amp;ncy;&amp;ycy;&amp;khcy; &amp;khcy;&amp;ucy;&amp;dcy;&amp;ocy;&amp;zhcy;&amp;ncy;&amp;icy;&amp;kcy;&amp;ocy;&amp;vcy;. &amp;Kcy;&amp;acy;&amp;tcy;&amp;acy;&amp;lcy;&amp;ocy;&amp;gcy; &amp;kcy;&amp;acy;&amp;rcy;&amp;tcy;&amp;icy;&amp;n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-762893"/>
            <a:ext cx="10056106" cy="88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0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we * Modersohn-Becker, Paula (1876-1907) * &amp;KHcy;&amp;ucy;&amp;dcy;&amp;ocy;&amp;zhcy;&amp;ncy;&amp;icy;&amp;kcy; : &amp;kcy;&amp;ucy;&amp;pcy;&amp;icy;&amp;tcy;&amp;softcy; &amp;rcy;&amp;iecy;&amp;pcy;&amp;rcy;&amp;ocy;&amp;dcy;&amp;ucy;&amp;kcy;&amp;tscy;&amp;icy;&amp;yucy;, &amp;kcy;&amp;ucy;&amp;pcy;&amp;icy;&amp;tcy;&amp;softcy; &amp;pcy;&amp;ocy;&amp;scy;&amp;tcy;&amp;iecy;&amp;rcy;, &amp;bcy;&amp;acy;&amp;gcy;&amp;iecy;&amp;tcy;&amp;ncy;&amp;acy;&amp;yacy; &amp;mcy;&amp;acy;&amp;scy;&amp;tcy;&amp;iecy;&amp;rcy;&amp;scy;&amp;kcy;&amp;acy;&amp;yacy;, &amp;kcy;&amp;acy;&amp;rcy;&amp;tcy;&amp;icy;&amp;ncy;&amp;ycy; - www.p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-24209"/>
            <a:ext cx="10643433" cy="81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6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632.photobucket.com/albums/uu41/Smartyyulia/Paris/2011/20110327_Paris_Monmartre/IMG_19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" y="1"/>
            <a:ext cx="11924632" cy="79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4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anvaspaintingforsale.com/hecheng/fdj/16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6" y="-434878"/>
            <a:ext cx="10784174" cy="86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2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Ncy;&amp;acy;&amp;tcy;&amp;acy;&amp;shcy;&amp;ucy; &amp;scy; &amp;Dcy;&amp;ncy;&amp;iecy;&amp;mcy; &amp;rcy;&amp;ocy;&amp;zhcy;&amp;dcy;&amp;iecy;&amp;ncy;&amp;icy;&amp;yacy;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94675"/>
            <a:ext cx="9310140" cy="613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82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Pcy;&amp;rcy;&amp;icy;&amp;rcy;&amp;ocy;&amp;dcy;&amp;acy;. &amp;CHcy;&amp;acy;&amp;scy;&amp;tcy;&amp;softcy; 4. &quot; WWW.OPEN.AZ - &amp;Ocy;&amp;Tcy;&amp;Kcy;&amp;Rcy;&amp;Ocy;&amp;Jcy; &amp;Dcy;&amp;Lcy;&amp;YAcy; &amp;Scy;&amp;IEcy;&amp;Bcy;&amp;YAcy; &amp;Acy;&amp;Zcy;&amp;IEcy;&amp;Rcy;&amp;Bcy;&amp;Acy;&amp;Jcy;&amp;Dcy;&amp;ZHcy;&amp;Acy;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235"/>
            <a:ext cx="12192000" cy="70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Bcy;&amp;lcy;&amp;ocy;&amp;gcy;&amp;icy; - &amp;Scy;&amp;tcy;&amp;rcy;&amp;acy;&amp;ncy;&amp;icy;&amp;tscy;&amp;acy;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" y="77119"/>
            <a:ext cx="11938611" cy="65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&amp;Pcy;&amp;ocy;&amp;tcy;&amp;rcy;&amp;yacy;&amp;scy;&amp;acy;&amp;yucy;&amp;shchcy;&amp;icy;&amp;iecy; &amp;fcy;&amp;ocy;&amp;tcy;&amp;ocy;&amp;gcy;&amp;rcy;&amp;acy;&amp;fcy;&amp;icy;&amp;icy; &amp;pcy;&amp;rcy;&amp;icy;&amp;rcy;&amp;ocy;&amp;dcy;&amp;ycy; &amp;ocy;&amp;tcy; Katarina Stefanovi&amp;cacute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047" y="155804"/>
            <a:ext cx="1273182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allery.ru / &amp;Fcy;&amp;ocy;&amp;tcy;&amp;ocy; #34 - &amp;Kcy;&amp;Rcy;&amp;Acy;&amp;Scy;&amp;Icy;&amp;Vcy;&amp;Ycy;&amp;IEcy; &amp;Pcy;&amp;IEcy;&amp;Jcy;&amp;Zcy;&amp;Acy;&amp;ZHcy;&amp;Icy; &amp;Ocy;&amp;Scy;&amp;IEcy;&amp;Ncy;&amp;Icy; - Babul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1286731"/>
            <a:ext cx="10074104" cy="50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4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acy; : &amp;dcy;&amp;iecy;&amp;rcy;&amp;iecy;&amp;vcy;&amp;iecy;&amp;ncy;&amp;scy;&amp;kcy;&amp;icy;&amp;iecy; &amp;ucy;&amp;lcy;&amp;ocy;&amp;chcy;&amp;kcy;&amp;icy;. &amp;Acy;&amp;vcy;&amp;tcy;&amp;ocy;&amp;rcy; &amp;Pcy;&amp;acy;&amp;vcy;&amp;iecy;&amp;lcy; &amp;Gcy;&amp;iecy;&amp;ncy;&amp;ncy;&amp;acy;&amp;dcy;&amp;softcy;&amp;iecy;&amp;vcy;&amp;icy;&amp;chcy; &amp;Acy;&amp;ncy;&amp;icy;&amp;scy;&amp;icy;&amp;mcy;&amp;ocy;&amp;v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187287"/>
            <a:ext cx="11655846" cy="69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2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web2edu.ru/7667b7e3-d9c9-4c4b-856b-89704163d081/10f25b61-d114-4923-b918-2b1e90a72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21" y="479981"/>
            <a:ext cx="12570496" cy="6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8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tshowlife.com/wp-content/uploads/2016/04/17238_lice-foto-shutterstock_61490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64" y="0"/>
            <a:ext cx="11757284" cy="80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atmaker.tv/Default/General/Image/11288?type=BeatImageOriginal&amp;fake=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9" y="-163097"/>
            <a:ext cx="9727418" cy="64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3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8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fcy;&amp;ocy;&amp;tcy;&amp;ocy;&amp;gcy;&amp;rcy;&amp;acy;&amp;fcy;&amp;icy;&amp;icy; &amp;Zcy;&amp;acy;&amp;pcy;&amp;icy;&amp;scy;&amp;icy; &amp;vcy; &amp;rcy;&amp;ucy;&amp;bcy;&amp;rcy;&amp;icy;&amp;kcy;&amp;iecy; &amp;fcy;&amp;ocy;&amp;tcy;&amp;ocy;&amp;gcy;&amp;rcy;&amp;acy;&amp;fcy;&amp;icy;&amp;icy; svetikya - &amp;Scy;&amp;Tcy;&amp;Rcy;&amp;IEcy;&amp;Mcy;&amp;Lcy;&amp;IEcy;&amp;Ncy;&amp;Icy;&amp;IEcy; &amp;Kcy; &amp;Scy;&amp;Vcy;&amp;IEcy;&amp;Tcy;&amp;U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8" y="-430798"/>
            <a:ext cx="8664315" cy="86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&amp;Kcy;&amp;acy;&amp;tcy;&amp;acy;&amp;lcy;&amp;ocy;&amp;gcy; &amp;rcy;&amp;iecy;&amp;pcy;&amp;rcy;&amp;ocy;&amp;dcy;&amp;ucy;&amp;kcy;&amp;tscy;&amp;icy;&amp;jcy; - Makovsky Konstantin Egorovich Portrait of Grand Princess Maria Nikolayevna - Hermit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81" y="0"/>
            <a:ext cx="5266063" cy="69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2ebde573ec66d5a63f00ddebec212b1&amp;n=33&amp;h=215&amp;w=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6" y="-30253"/>
            <a:ext cx="4251534" cy="61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shmag.ru/wp-content/uploads/2015/11/BE1yE4Kqo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93" y="0"/>
            <a:ext cx="4941081" cy="58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ussianartguide.ru/gallery/devochka_s_sobachk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5" y="13908"/>
            <a:ext cx="4011691" cy="68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gallerys.ru/art/09/artonline8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9" y="13908"/>
            <a:ext cx="4191337" cy="71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8" name="Picture 4" descr="Art-&amp;kcy;&amp;acy;&amp;tcy;&amp;acy;&amp;lcy;&amp;ocy;&amp;gcy;: &amp;zhcy;&amp;icy;&amp;vcy;&amp;ocy;&amp;pcy;&amp;icy;&amp;scy;&amp;softcy; &amp;icy; &amp;gcy;&amp;rcy;&amp;acy;&amp;fcy;&amp;icy;&amp;kcy;&amp;acy; - &amp;Scy;&amp;iecy;&amp;rcy;&amp;iecy;&amp;bcy;&amp;rcy;&amp;yacy;&amp;kcy;&amp;ocy;&amp;vcy;&amp;acy; &amp;Zcy;&amp;icy;&amp;ncy;&amp;acy;&amp;icy;&amp;dcy;&amp;acy; &amp;IEcy;&amp;vcy;&amp;gcy;&amp;iecy;&amp;ncy;&amp;softcy;&amp;iecy;&amp;vcy;&amp;ncy;&amp;acy; - &amp;Pcy;&amp;ocy;&amp;rcy;&amp;tcy;&amp;rcy;&amp;iecy;&amp;tcy; &amp;Acy;.&amp;Dcy;.&amp;Dcy;&amp;acy;&amp;ncy;&amp;icy;&amp;lcy;&amp;ocy;&amp;vcy;&amp;ocy;&amp;jcy; &amp;vcy; &amp;tcy;&amp;iecy;&amp;acy;&amp;tcy;&amp;rcy;&amp;acy;&amp;lcy;&amp;softcy;&amp;ncy;&amp;ocy;&amp;mcy; &amp;kcy;&amp;ocy;&amp;scy;&amp;tcy;&amp;yucy;&amp;mcy;&amp;iecy;. 19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3" y="0"/>
            <a:ext cx="6544020" cy="75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&amp;Acy;&amp;rcy;&amp;tcy;&amp;khcy;&amp;icy;&amp;vcy; / &amp;KHcy;&amp;ucy;&amp;dcy;&amp;ocy;&amp;zhcy;&amp;ncy;&amp;icy;&amp;kcy;&amp;icy; / &amp;Dcy;&amp;ocy;&amp;ucy;, &amp;Dcy;&amp;zhcy;&amp;ocy;&amp;rcy;&amp;dcy;&amp;zhcy; / &amp;ZHcy;&amp;icy;&amp;vcy;&amp;ocy;&amp;pcy;&amp;icy;&amp;scy;&amp;softcy; / &amp;Pcy;&amp;ocy;&amp;rcy;&amp;tcy;&amp;rcy;&amp;iecy;&amp;tcy; / &amp;Pcy;&amp;ocy;&amp;rcy;&amp;tcy;&amp;rcy;&amp;iecy;&amp;tcy; &amp;Fcy;&amp;iecy;&amp;dcy;&amp;ocy;&amp;rcy;&amp;acy; &amp;Acy;&amp;lcy;&amp;iecy;&amp;kcy;&amp;scy;&amp;iecy;&amp;iecy;&amp;vcy;&amp;icy;&amp;chcy;&amp;acy; &amp;Lcy;&amp;ucy;&amp;kcy;&amp;ocy;&amp;v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-1757296"/>
            <a:ext cx="7492734" cy="87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619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Пейзаж, натюрморт, 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&amp;TScy;&amp;iecy;&amp;ncy;&amp;ycy; - art.chervac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440"/>
            <a:ext cx="9677400" cy="62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Pcy;&amp;ocy;&amp;rcy;&amp;tcy;&amp;acy;&amp;lcy; &amp;Scy;&amp;tcy;&amp;rcy;&amp;acy;&amp;ncy;&amp;ycy; &amp;Fcy;&amp;ocy;&amp;tcy;&amp;ocy;&amp;shcy;&amp;ocy;&amp;pcy;&amp;icy;&amp;icy; - &amp;Gcy;&amp;ocy;&amp;scy;&amp;ucy;&amp;dcy;&amp;acy;&amp;rcy;&amp;scy;&amp;tcy;&amp;vcy;&amp;iecy;&amp;ncy;&amp;ncy;&amp;ycy;&amp;jcy; &amp;Mcy;&amp;ucy;&amp;zcy;&amp;iecy;&amp;jcy; &amp;Fcy;&amp;ocy;&amp;tcy;&amp;ocy;&amp;shcy;&amp;ocy;&amp;pcy;&amp;icy;&amp;icy; - &amp;Mcy;&amp;acy;&amp;kcy;&amp;ocy;&amp;vcy;&amp;scy;&amp;kcy;&amp;icy;&amp;jcy;, &amp;Kcy;&amp;ocy;&amp;ncy;&amp;scy;&amp;tcy;&amp;acy;&amp;ncy;&amp;tcy;&amp;icy;&amp;ncy; &amp;IEcy;&amp;gcy;&amp;ocy;&amp;rcy;&amp;ocy;&amp;vcy;&amp;icy;&amp;chcy; - &amp;Gcy;&amp;rcy;&amp;ucy;&amp;pcy;&amp;pcy;&amp;ocy;&amp;vcy;&amp;ocy;&amp;jcy; &amp;pcy;&amp;ocy;&amp;rcy;&amp;tcy;&amp;rcy;&amp;iecy;&amp;tcy; &amp;Mcy;.&amp;Scy;. &amp;Vcy;&amp;ocy;&amp;lcy;&amp;kcy;&amp;ocy;&amp;vcy;&amp;acy;, &amp;Scy;.&amp;N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51" y="0"/>
            <a:ext cx="5359754" cy="671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Gcy;&amp;rcy;&amp;ucy;&amp;pcy;&amp;pcy;&amp;ocy;&amp;vcy;&amp;ocy;&amp;jcy; &amp;pcy;&amp;ocy;&amp;rcy;&amp;tcy;&amp;rcy;&amp;iecy;&amp;tcy; &amp;scy; &amp;chcy;&amp;iecy;&amp;rcy;&amp;ncy;&amp;ocy; &amp;bcy;&amp;iecy;&amp;lcy;&amp;ocy;&amp;jcy; &amp;fcy;&amp;ocy;&amp;tcy;&amp;ocy;&amp;gcy;&amp;rcy;&amp;acy;&amp;fcy;&amp;icy;&amp;icy;. &amp;Kcy;&amp;acy;&amp;rcy;&amp;tcy;&amp;icy;&amp;ncy;&amp;ycy; &amp;khcy;&amp;ucy;&amp;dcy;&amp;ocy;&amp;zhcy;&amp;ncy;&amp;icy;&amp;kcy;&amp;acy;. &amp;Bcy;&amp;ucy;&amp;lcy;&amp;gcy;&amp;acy;&amp;kcy;&amp;ocy;&amp;vcy; &amp;Ocy;&amp;lcy;&amp;iecy;&amp;gcy; &amp;Acy;&amp;lcy;&amp;iecy;&amp;kcy;&amp;scy;&amp;iecy;&amp;iecy;&amp;vcy;&amp;icy;&amp;chcy;. &amp;KHcy;&amp;ucy;&amp;dcy;&amp;ocy;&amp;zhcy;&amp;ncy;&amp;icy;&amp;kcy;&amp;icy;. &amp;Kcy;&amp;acy;&amp;rcy;&amp;tcy;&amp;icy;&amp;ncy;&amp;ycy;, &amp;kcy;&amp;acy;&amp;rcy;&amp;tcy;&amp;icy;&amp;ncy;&amp;ncy;&amp;acy;&amp;yacy; &amp;gcy;&amp;acy;&amp;lcy;&amp;iecy;&amp;rcy;&amp;iecy;&amp;yacy;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3" y="0"/>
            <a:ext cx="11032760" cy="82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Vcy;&amp;acy;&amp;shcy; &amp;pcy;&amp;ocy;&amp;rcy;&amp;tcy;&amp;rcy;&amp;iecy;&amp;tcy; &amp;ncy;&amp;acy; &amp;khcy;&amp;ocy;&amp;lcy;&amp;scy;&amp;tcy;&amp;iecy;, &amp;pcy;&amp;iecy;&amp;chcy;&amp;acy;&amp;tcy;&amp;softcy; &amp;rcy;&amp;iecy;&amp;pcy;&amp;rcy;&amp;ocy;&amp;dcy;&amp;ucy;&amp;kcy;&amp;tscy;&amp;icy;&amp;jcy;, &amp;acy;&amp;ncy;&amp;tcy;&amp;icy;&amp;kcy;&amp;vcy;&amp;acy;&amp;rcy;&amp;ncy;&amp;ycy;&amp;iecy; &amp;kcy;&amp;acy;&amp;rcy;&amp;tcy;&amp;ycy; &amp;ncy;&amp;acy; &amp;khcy;&amp;ocy;&amp;lcy;&amp;scy;&amp;tcy;&amp;iecy; &amp;icy; &amp;mcy;&amp;iecy;&amp;tcy;&amp;acy;&amp;lcy;&amp;lcy;&amp;iecy;, &amp;dcy;&amp;icy;&amp;pcy;&amp;lcy;&amp;ocy;&amp;mcy;&amp;mcy;&amp;ycy; &amp;icy; &amp;scy;&amp;iecy;&amp;rcy;&amp;tcy;&amp;icy;&amp;fcy;&amp;icy;&amp;kcy;&amp;acy;&amp;tcy;&amp;ycy; &amp;ncy;&amp;acy; &amp;mcy;&amp;iecy;&amp;tcy;&amp;acy;&amp;lcy;&amp;l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82" y="-359576"/>
            <a:ext cx="6247710" cy="81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Tcy;&amp;iecy;&amp;gcy;: &amp;Pcy;&amp;ocy;&amp;rcy;&amp;tcy;&amp;rcy;&amp;iecy;&amp;tcy; &amp;zhcy;&amp;icy;&amp;vcy;&amp;ocy;&amp;pcy;&amp;icy;&amp;scy;&amp;softcy; - &amp;Rcy;&amp;iecy;&amp;jcy;&amp;tcy;&amp;icy;&amp;ncy;&amp;gcy; &amp;bcy;&amp;lcy;&amp;ocy;&amp;gcy;&amp;ocy;&amp;vcy; &amp;Kcy;&amp;icy;&amp;r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7969"/>
            <a:ext cx="11572406" cy="90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&amp;Icy;&amp;rcy;&amp;mcy;&amp;icy;-&amp;ncy;&amp;acy;&amp;tcy;&amp;yucy;&amp;rcy;&amp;mcy;&amp;ocy;&amp;rcy;&amp;tcy; - &amp;Ncy;&amp;acy;&amp;tcy;&amp;yucy;&amp;rcy;&amp;mcy;&amp;ocy;&amp;rcy;&amp;tcy;&amp;y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480557"/>
            <a:ext cx="9533744" cy="67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79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ocy;&amp;chcy;&amp;icy;&amp;ncy;&amp;iecy;&amp;ncy;&amp;icy;&amp;iecy; &amp;pcy;&amp;ocy; &amp;kcy;&amp;acy;&amp;rcy;&amp;tcy;&amp;icy;&amp;ncy;&amp;iecy; &amp;zcy;&amp;acy; &amp;ocy;&amp;bcy;&amp;iecy;&amp;dcy;&amp;ocy;&amp;mcy; - &amp;Bcy;&amp;lcy;&amp;ocy;&amp;gcy;&amp;icy; - aeterna.qi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12" y="365125"/>
            <a:ext cx="7963816" cy="62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&amp;Gcy; on DEVOS LIntimit&amp;Gcy; 34840 617. &amp;chcy;&amp;acy;&amp;scy;&amp;tcy;&amp;softcy; 4 -- European art &amp;IEcy;&amp;vcy;&amp;rcy;&amp;ocy;&amp;pcy;&amp;iecy;&amp;jcy;&amp;scy;&amp;kcy;&amp;acy;&amp;yacy; &amp;zhcy;&amp;icy;&amp;vcy;&amp;ocy;&amp;pcy;&amp;icy;&amp;scy;&amp;softcy;. Download pain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2" y="-1392339"/>
            <a:ext cx="11857219" cy="102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Gcy;&amp;rcy;&amp;ucy;&amp;pcy;&amp;pcy;&amp;ocy;&amp;vcy;&amp;ocy;&amp;jcy; &amp;pcy;&amp;ocy;&amp;rcy;&amp;tcy;&amp;rcy;&amp;ie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8843"/>
            <a:ext cx="11817246" cy="100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ucy;&amp;scy;&amp;scy;&amp;kcy;&amp;icy;&amp;iecy; &amp;khcy;&amp;ucy;&amp;dcy;&amp;ocy;&amp;zhcy;&amp;ncy;&amp;icy;&amp;kcy;&amp;icy; - &amp;Mcy;&amp;acy;&amp;kcy;&amp;scy;&amp;icy;&amp;mcy;&amp;ocy;&amp;vcy; &amp;Vcy;&amp;acy;&amp;scy;&amp;icy;&amp;lcy;&amp;icy;&amp;jcy; &amp;Mcy;&amp;acy;&amp;kcy;&amp;scy;&amp;icy;&amp;mcy;&amp;ocy;&amp;vcy;&amp;icy;&amp;ch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090"/>
            <a:ext cx="11353800" cy="90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acy;&amp;zcy;&amp;ncy;&amp;ocy;&amp;vcy;&amp;icy;&amp;dcy;&amp;ncy;&amp;ocy;&amp;scy;&amp;tcy;&amp;icy; &amp;pcy;&amp;ocy;&amp;rcy;&amp;tcy;&amp;rcy;&amp;ie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-674557"/>
            <a:ext cx="11332564" cy="89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Rcy;&amp;ycy;&amp;zhcy;&amp;icy;&amp;jcy; &amp;ncy;&amp;acy;&amp;tcy;&amp;yucy;&amp;rcy;&amp;mcy;&amp;ocy;&amp;r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-14150"/>
            <a:ext cx="8964117" cy="79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2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@&amp;dcy;&amp;ncy;&amp;iecy;&amp;vcy;&amp;ncy;&amp;icy;&amp;kcy;&amp;icy; - &amp;CHcy;&amp;acy;&amp;jcy;&amp;ncy;&amp;ycy;&amp;jcy; &amp;dcy;&amp;ocy;&amp;mcy;&amp;icy;&amp;kcy; &quot;&amp;Lcy;&amp;iecy;&amp;pcy;&amp;iecy;&amp;scy;&amp;tcy;&amp;kcy;&amp;icy; &amp;khcy;&amp;rcy;&amp;icy;&amp;zcy;&amp;acy;&amp;ncy;&amp;tcy;&amp;iecy;&amp;mcy; &amp;vcy; &amp;chcy;&amp;acy;&amp;shcy;&amp;kcy;&amp;iecy; &amp;tscy;&amp;vcy;&amp;iecy;&amp;tcy;&amp;acy; &amp;ncy;&amp;iecy;&amp;bcy;&amp;acy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-32424"/>
            <a:ext cx="9340120" cy="71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Still Life With Sunflower And Butterfly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Pic 8641537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12" y="-267932"/>
            <a:ext cx="6655633" cy="71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realgallery.ru/copy_pictures/big/1049216.jpg?06.05.11.13.32.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5" y="-3449"/>
            <a:ext cx="10869430" cy="75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0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pic>
        <p:nvPicPr>
          <p:cNvPr id="8196" name="Picture 4" descr="http://img-fotki.yandex.ru/get/4507/ya-ljiljana.1/0_40390_511976a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1" y="260194"/>
            <a:ext cx="7252906" cy="8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31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</Words>
  <Application>Microsoft Office PowerPoint</Application>
  <PresentationFormat>Широкоэкранный</PresentationFormat>
  <Paragraphs>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                 Пейзаж, натюрморт, портрет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25</cp:revision>
  <dcterms:created xsi:type="dcterms:W3CDTF">2014-09-18T07:13:41Z</dcterms:created>
  <dcterms:modified xsi:type="dcterms:W3CDTF">2016-10-06T02:53:41Z</dcterms:modified>
</cp:coreProperties>
</file>