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3" r:id="rId3"/>
    <p:sldId id="259" r:id="rId4"/>
    <p:sldId id="261" r:id="rId5"/>
    <p:sldId id="265" r:id="rId6"/>
    <p:sldId id="264" r:id="rId7"/>
    <p:sldId id="257" r:id="rId8"/>
    <p:sldId id="256" r:id="rId9"/>
    <p:sldId id="260" r:id="rId10"/>
    <p:sldId id="266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45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3061E-029F-4A11-BA81-58C455A77B16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6BC4E-9C53-4D46-B0A0-B2DCBCE908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521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3061E-029F-4A11-BA81-58C455A77B16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6BC4E-9C53-4D46-B0A0-B2DCBCE908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372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3061E-029F-4A11-BA81-58C455A77B16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6BC4E-9C53-4D46-B0A0-B2DCBCE908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2809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3061E-029F-4A11-BA81-58C455A77B16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6BC4E-9C53-4D46-B0A0-B2DCBCE908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2148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3061E-029F-4A11-BA81-58C455A77B16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6BC4E-9C53-4D46-B0A0-B2DCBCE908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409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3061E-029F-4A11-BA81-58C455A77B16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6BC4E-9C53-4D46-B0A0-B2DCBCE908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441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3061E-029F-4A11-BA81-58C455A77B16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6BC4E-9C53-4D46-B0A0-B2DCBCE908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474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3061E-029F-4A11-BA81-58C455A77B16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6BC4E-9C53-4D46-B0A0-B2DCBCE908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039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3061E-029F-4A11-BA81-58C455A77B16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6BC4E-9C53-4D46-B0A0-B2DCBCE908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901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3061E-029F-4A11-BA81-58C455A77B16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6BC4E-9C53-4D46-B0A0-B2DCBCE908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4278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3061E-029F-4A11-BA81-58C455A77B16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6BC4E-9C53-4D46-B0A0-B2DCBCE908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167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3061E-029F-4A11-BA81-58C455A77B16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6BC4E-9C53-4D46-B0A0-B2DCBCE908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244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&amp;Pcy;&amp;ocy;&amp;scy;&amp;ucy;&amp;dcy;&amp;acy; &amp;vcy; &amp;scy;&amp;tcy;&amp;icy;&amp;lcy;&amp;iecy; &amp;gcy;&amp;zhcy;&amp;iecy;&amp;lcy;&amp;softcy; - &amp;Lcy;&amp;ucy;&amp;chcy;&amp;shcy;&amp;acy;&amp;yacy; &amp;pcy;&amp;ocy;&amp;scy;&amp;ucy;&amp;dcy;&amp;acy; &amp;tcy;&amp;ocy;&amp;lcy;&amp;softcy;&amp;kcy;&amp;ocy; &amp;zcy;&amp;dcy;&amp;iecy;&amp;scy;&amp;softcy;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337928"/>
            <a:ext cx="12511067" cy="8102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9341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&amp;Ocy;&amp;kcy;&amp;tcy;&amp;yacy;&amp;bcy;&amp;rcy;&amp;softcy; 2009 kaihopara'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493355"/>
            <a:ext cx="9752957" cy="6507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0116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194" name="Picture 2" descr="&amp;Ncy;&amp;acy;&amp;rcy;&amp;ocy;&amp;dcy;&amp;ncy;&amp;acy;&amp;yacy; &amp;rcy;&amp;ocy;&amp;scy;&amp;pcy;&amp;icy;&amp;scy;&amp;softcy; - The sims 3 in Russia - &amp;Rcy;&amp;ucy;&amp;scy;&amp;scy;&amp;kcy;&amp;ocy;&amp;yacy;&amp;zcy;&amp;ycy;&amp;chcy;&amp;ncy;&amp;ycy;&amp;jcy; &amp;fcy;&amp;ocy;&amp;rcy;&amp;ucy;&amp;mcy; &amp;icy;&amp;gcy;&amp;rcy;&amp;ycy; The sims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726" y="-414562"/>
            <a:ext cx="10357086" cy="8104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0302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&amp;Gcy;&amp;zhcy;&amp;iecy;&amp;lcy;&amp;softcy;&amp;scy;&amp;kcy;&amp;acy;&amp;yacy; &amp;rcy;&amp;ocy;&amp;scy;&amp;pcy;&amp;icy;&amp;scy;&amp;softcy;. &amp;Ocy;&amp;bcy;&amp;scy;&amp;ucy;&amp;zhcy;&amp;dcy;&amp;iecy;&amp;ncy;&amp;icy;&amp;iecy; &amp;ncy;&amp;acy; LiveInternet - &amp;Rcy;&amp;ocy;&amp;scy;&amp;scy;&amp;icy;&amp;jcy;&amp;scy;&amp;kcy;&amp;icy;&amp;jcy; &amp;Scy;&amp;iecy;&amp;rcy;&amp;vcy;&amp;icy;&amp;scy; &amp;Ocy;&amp;ncy;&amp;lcy;&amp;acy;&amp;jcy;&amp;ncy;-&amp;Dcy;&amp;ncy;&amp;iecy;&amp;vcy;&amp;ncy;&amp;icy;&amp;kcy;&amp;ocy;&amp;v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705" y="224851"/>
            <a:ext cx="10598046" cy="682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3263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&amp;Gcy;&amp;zhcy;&amp;iecy;&amp;lcy;&amp;softcy;&amp;scy;&amp;kcy;&amp;acy;&amp;yacy; &amp;rcy;&amp;ocy;&amp;scy;&amp;pcy;&amp;icy;&amp;scy;&amp;softcy; : &amp;Vcy;&amp;scy;&amp;iecy; &amp;ocy; &amp;rcy;&amp;ucy;&amp;kcy;&amp;ocy;&amp;dcy;&amp;iecy;&amp;lcy;&amp;icy;&amp;icy;. &amp;Tcy;&amp;iecy;&amp;khcy;&amp;ncy;&amp;icy;&amp;kcy;&amp;icy;, &amp;ucy;&amp;rcy;&amp;ocy;&amp;kcy;&amp;icy;, &amp;icy;&amp;scy;&amp;tcy;&amp;ocy;&amp;rcy;&amp;icy;&amp;yacy;…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577" y="-592532"/>
            <a:ext cx="9743607" cy="9050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0019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&amp;Rcy;&amp;ocy;&amp;scy;&amp;pcy;&amp;icy;&amp;scy;&amp;softcy; &amp;tcy;&amp;acy;&amp;rcy;&amp;iecy;&amp;lcy;&amp;ocy;&amp;kcy; &amp;Gcy;&amp;zhcy;&amp;iecy;&amp;lcy;&amp;softcy;. &amp;Mcy;&amp;acy;&amp;scy;&amp;tcy;&amp;iecy;&amp;rcy;-&amp;kcy;&amp;lcy;&amp;acy;&amp;scy;&amp;scy;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990" y="-149902"/>
            <a:ext cx="11281348" cy="8079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493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&amp;rcy;&amp;ocy;&amp;scy;&amp;pcy;&amp;icy;&amp;scy;&amp;softcy; &amp;tcy;&amp;acy;&amp;rcy;&amp;iecy;&amp;lcy;&amp;ocy;&amp;kcy; &amp;pcy;&amp;ocy;&amp;dcy; &quot;&amp;Gcy;&amp;zhcy;&amp;iecy;&amp;lcy;&amp;softcy;&quot;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685" y="-344844"/>
            <a:ext cx="9938479" cy="7375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2683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&amp;Pcy;&amp;ocy;&amp;scy;&amp;ucy;&amp;dcy;&amp;acy; &amp;icy;&amp;zcy; &amp;gcy;&amp;zhcy;&amp;iecy;&amp;lcy;&amp;icy; &amp;fcy;&amp;ocy;&amp;tcy;&amp;ocy; - &amp;Pcy;&amp;ocy;&amp;dcy;&amp;iecy;&amp;lcy;&amp;kcy;&amp;icy;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782" y="252698"/>
            <a:ext cx="8814218" cy="7421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298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583020" y="4378226"/>
            <a:ext cx="16493825" cy="312156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&amp;Icy;&amp;kcy;&amp;ocy;&amp;rcy;&amp;ncy;&amp;icy;&amp;tscy;&amp;acy; &quot;&amp;Rcy;&amp;ycy;&amp;bcy;&amp;acy;-&amp;kcy;&amp;icy;&amp;tcy;&quot; (&amp;gcy;&amp;zhcy;&amp;iecy;&amp;lcy;&amp;softcy;) - &amp;Scy;&amp;iecy;&amp;lcy;&amp;iecy;&amp;dcy;&amp;ocy;&amp;chcy;&amp;ncy;&amp;icy;&amp;tscy;&amp;ycy;, &amp;icy;&amp;kcy;&amp;ocy;&amp;rcy;&amp;ncy;&amp;icy;&amp;tscy;&amp;ycy; &amp;Gcy;&amp;zhcy;&amp;iecy;&amp;lcy;&amp;softcy; / &amp;Gcy;&amp;zhcy;&amp;iecy;&amp;lcy;&amp;softcy; - www.posezonam.ru/cont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-1363664"/>
            <a:ext cx="13003778" cy="8678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89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&amp;Mcy;&amp;acy;&amp;tcy;&amp;rcy;&amp;iecy;&amp;shcy;&amp;kcy;&amp;acy; &amp;acy;&amp;vcy;&amp;tcy;&amp;ocy;&amp;rcy;&amp;scy;&amp;kcy;&amp;acy;&amp;yacy; 570&quot;&amp;Gcy;&amp;zhcy;&amp;iecy;&amp;lcy;&amp;softcy;&quot;3, &amp;vcy;&amp;ycy;&amp;scy;&amp;ocy;&amp;tcy;&amp;acy; 14 &amp;scy;&amp;mcy;., &amp;dcy;&amp;iecy;&amp;rcy;&amp;iecy;&amp;vcy;&amp;ocy;, &amp;acy;&amp;rcy;&amp;tcy;. 84848- 800 &amp;rcy;&amp;ucy;&amp;bcy;. &amp;mcy;&amp;acy;&amp;tcy;&amp;rcy;&amp;iecy;&amp;shcy;&amp;kcy;&amp;icy; &amp;kcy;&amp;ucy;&amp;pcy;&amp;icy;&amp;tcy;&amp;softcy;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416" y="-900353"/>
            <a:ext cx="6100997" cy="8120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56813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0</Words>
  <Application>Microsoft Office PowerPoint</Application>
  <PresentationFormat>Широкоэкранный</PresentationFormat>
  <Paragraphs>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</dc:creator>
  <cp:lastModifiedBy>Татьяна</cp:lastModifiedBy>
  <cp:revision>8</cp:revision>
  <dcterms:created xsi:type="dcterms:W3CDTF">2014-09-19T03:10:25Z</dcterms:created>
  <dcterms:modified xsi:type="dcterms:W3CDTF">2015-01-22T08:05:01Z</dcterms:modified>
</cp:coreProperties>
</file>